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png" ContentType="image/pn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</p:sldIdLst>
  <p:sldSz cx="20104100" cy="11309350"/>
  <p:notesSz cx="20104100" cy="113093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jp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jp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jp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jp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jp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jp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jp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jp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jp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jp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jp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jp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jp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jp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jp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jp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jp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jp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.jp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jp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.jp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jp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jpg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9.jpg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.jpg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1.jpg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jpg"/></Relationships>
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jpg"/></Relationships>
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4.jpg"/></Relationships>
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jpg"/></Relationships>
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12491" y="0"/>
            <a:ext cx="15343448" cy="111939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0247" y="0"/>
            <a:ext cx="18576188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5992" y="257332"/>
            <a:ext cx="15182616" cy="106792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6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https://yumpudownload.com</dc:creator>
  <dcterms:created xsi:type="dcterms:W3CDTF">2020-06-30T08:33:53Z</dcterms:created>
  <dcterms:modified xsi:type="dcterms:W3CDTF">2020-06-30T08:33:53Z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2020-06-30T00:00:00Z</vt:filetime>
  </property>
  <property fmtid="{D5CDD505-2E9C-101B-9397-08002B2CF9AE}" pid="3" name="Creator">
    <vt:lpwstr>https://yumpudownload.com</vt:lpwstr>
  </property>
  <property fmtid="{D5CDD505-2E9C-101B-9397-08002B2CF9AE}" pid="4" name="LastSaved">
    <vt:filetime>2020-06-30T00:00:00Z</vt:filetime>
  </property>
</Properties>
</file>